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44" r:id="rId6"/>
    <p:sldId id="1145" r:id="rId7"/>
    <p:sldId id="1146" r:id="rId8"/>
    <p:sldId id="1147" r:id="rId9"/>
    <p:sldId id="114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真题测评篇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真题</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2669"/>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介绍了春晚舞蹈节目《喜上枝头》的舞台设计、舞蹈表演、创作理念和技术应用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以及它对中国文化的传承和创新的意义。</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6413;FounderCES"/>
          <p:cNvPicPr/>
          <p:nvPr/>
        </p:nvPicPr>
        <p:blipFill>
          <a:blip r:embed="rId2"/>
          <a:stretch>
            <a:fillRect/>
          </a:stretch>
        </p:blipFill>
        <p:spPr>
          <a:xfrm>
            <a:off x="513928" y="2901514"/>
            <a:ext cx="1651000" cy="403225"/>
          </a:xfrm>
          <a:prstGeom prst="rect">
            <a:avLst/>
          </a:prstGeom>
        </p:spPr>
      </p:pic>
      <p:pic>
        <p:nvPicPr>
          <p:cNvPr id="4" name="图片 3"/>
          <p:cNvPicPr>
            <a:picLocks noChangeAspect="1"/>
          </p:cNvPicPr>
          <p:nvPr/>
        </p:nvPicPr>
        <p:blipFill>
          <a:blip r:embed="rId3"/>
          <a:stretch>
            <a:fillRect/>
          </a:stretch>
        </p:blipFill>
        <p:spPr>
          <a:xfrm>
            <a:off x="360855" y="1216146"/>
            <a:ext cx="11485848" cy="1492774"/>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dist"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Gala is the most exciting TV show during Chinese New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year, a dance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called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Branches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became the biggest surprise of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show began, the audience immediately fell in love with the beautiful stage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舞台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looked like a real Chinese painting from ancient times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stood an amazing prop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huge pine branch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松枝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was 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long and 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said it was the biggest prop ever used in the Gala’s history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pine branch looked so real that it seemed someone had just cut it from a forest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 dancers appeared quietly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costumes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戏服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 traditional Chinese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light blue, deep blue, and creamy white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movements were smooth and natural, like water flowing in a small river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Instead of doing difficult jumps or deep bends, they moved sideways across the stage like birds flying low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Through their body language, they showed the happy expressions and playful actions of magpies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喜鹊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making people feel they were watching real birds instead of dancers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Actually, this dance was created based on a famous old Chinese painting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team wanted to share the beauty of traditional art with modern dance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make this happen, they used special stage effects like hanging cloths, light projections, and floor screens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techniques mixed flat paintings with 3D space perfectly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the “magpies” flew across the stage, they seemed to jump in and out of the painting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whole performance became a moving artwork that showed the special beauty of Chinese culture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program not only presented wonderful dancing but also helped people understand how modern technology can bring old paintings to life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mix of traditional stories and new ideas made it a perfect example of China’s rich cultural heritage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viewers said it felt like travelling through time to experience ancient art in a fresh way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success of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Branches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proves that classic beauty never goes out of style when we find creative ways to share 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was special about the pine branch prop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could move like real branches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made from real forest wood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the largest prop in Gala history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looked like an old Chinese painting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1950" y="829437"/>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 said it was the biggest prop ever used in the Gala’s history.”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松枝道具是春晚历史上使用过的最大的道具。故选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the dancers show magpies’ movements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moving sideways like birds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wearing bird-shaped costumes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Through difficult jumps and spins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 help of hanging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cloths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4532" y="829436"/>
            <a:ext cx="407484" cy="461665"/>
          </a:xfrm>
          <a:prstGeom prst="rect">
            <a:avLst/>
          </a:prstGeom>
        </p:spPr>
        <p:txBody>
          <a:bodyPr wrap="none">
            <a:spAutoFit/>
          </a:bodyPr>
          <a:lstStyle/>
          <a:p>
            <a:r>
              <a:rPr lang="en-US" altLang="zh-CN" sz="2400" dirty="0"/>
              <a:t>A</a:t>
            </a:r>
            <a:endParaRPr lang="zh-CN" altLang="en-US" dirty="0"/>
          </a:p>
        </p:txBody>
      </p:sp>
      <p:sp>
        <p:nvSpPr>
          <p:cNvPr id="5" name="内容占位符 2"/>
          <p:cNvSpPr txBox="1">
            <a:spLocks/>
          </p:cNvSpPr>
          <p:nvPr/>
        </p:nvSpPr>
        <p:spPr bwMode="auto">
          <a:xfrm>
            <a:off x="334566" y="351708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“Instead of doing difficult jumps or deep bends, they moved sideways across the stage like birds flying low. Through their body language, they showed the happy expressions and playful actions of magpies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喜鹊</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她们没有做高难度的跳跃或深弯</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而是像鸟儿低飞一样在舞台上横向移动。通过她们的肢体语言</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展示了喜鹊快乐的表情和顽皮的动作。故选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purpose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introduce a wonderful TV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explain the history of Spring Festival Gala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a dance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creative design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compare traditional and modern Chinese art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19720" y="905843"/>
            <a:ext cx="4240535" cy="403860"/>
          </a:xfrm>
          <a:prstGeom prst="rect">
            <a:avLst/>
          </a:prstGeom>
        </p:spPr>
      </p:pic>
      <p:sp>
        <p:nvSpPr>
          <p:cNvPr id="5" name="矩形 4"/>
          <p:cNvSpPr/>
          <p:nvPr/>
        </p:nvSpPr>
        <p:spPr>
          <a:xfrm>
            <a:off x="874533" y="829437"/>
            <a:ext cx="407484" cy="461665"/>
          </a:xfrm>
          <a:prstGeom prst="rect">
            <a:avLst/>
          </a:prstGeom>
        </p:spPr>
        <p:txBody>
          <a:bodyPr wrap="none">
            <a:spAutoFit/>
          </a:bodyPr>
          <a:lstStyle/>
          <a:p>
            <a:r>
              <a:rPr lang="en-US" altLang="zh-CN" sz="2400" dirty="0"/>
              <a:t>C</a:t>
            </a:r>
            <a:endParaRPr lang="zh-CN" altLang="en-US" dirty="0"/>
          </a:p>
        </p:txBody>
      </p:sp>
      <p:sp>
        <p:nvSpPr>
          <p:cNvPr id="6" name="内容占位符 3"/>
          <p:cNvSpPr txBox="1">
            <a:spLocks/>
          </p:cNvSpPr>
          <p:nvPr/>
        </p:nvSpPr>
        <p:spPr bwMode="auto">
          <a:xfrm>
            <a:off x="360854"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写作意图题。文章主要介绍了这支舞蹈如何将传统绘画与现代技术相结合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重在描述其创意设计和呈现效果。故选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TotalTime>
  <Words>492</Words>
  <Application>Microsoft Office PowerPoint</Application>
  <PresentationFormat>自定义</PresentationFormat>
  <Paragraphs>30</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450</cp:revision>
  <dcterms:created xsi:type="dcterms:W3CDTF">2020-11-06T05:24:00Z</dcterms:created>
  <dcterms:modified xsi:type="dcterms:W3CDTF">2025-09-17T15:49:38Z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